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Canva Sans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117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Lim" userId="1d47d426d7cc8e65" providerId="LiveId" clId="{992CF4E9-1470-484C-99BD-CF05B87D50E1}"/>
    <pc:docChg chg="undo custSel modSld">
      <pc:chgData name="Philip Lim" userId="1d47d426d7cc8e65" providerId="LiveId" clId="{992CF4E9-1470-484C-99BD-CF05B87D50E1}" dt="2025-07-28T09:18:39.936" v="81" actId="14100"/>
      <pc:docMkLst>
        <pc:docMk/>
      </pc:docMkLst>
      <pc:sldChg chg="addSp delSp modSp mod">
        <pc:chgData name="Philip Lim" userId="1d47d426d7cc8e65" providerId="LiveId" clId="{992CF4E9-1470-484C-99BD-CF05B87D50E1}" dt="2025-07-28T09:18:39.936" v="81" actId="14100"/>
        <pc:sldMkLst>
          <pc:docMk/>
          <pc:sldMk cId="0" sldId="262"/>
        </pc:sldMkLst>
        <pc:spChg chg="del">
          <ac:chgData name="Philip Lim" userId="1d47d426d7cc8e65" providerId="LiveId" clId="{992CF4E9-1470-484C-99BD-CF05B87D50E1}" dt="2025-07-28T09:17:47.884" v="78" actId="478"/>
          <ac:spMkLst>
            <pc:docMk/>
            <pc:sldMk cId="0" sldId="262"/>
            <ac:spMk id="2" creationId="{00000000-0000-0000-0000-000000000000}"/>
          </ac:spMkLst>
        </pc:spChg>
        <pc:picChg chg="add mod">
          <ac:chgData name="Philip Lim" userId="1d47d426d7cc8e65" providerId="LiveId" clId="{992CF4E9-1470-484C-99BD-CF05B87D50E1}" dt="2025-07-28T09:18:39.936" v="81" actId="14100"/>
          <ac:picMkLst>
            <pc:docMk/>
            <pc:sldMk cId="0" sldId="262"/>
            <ac:picMk id="4" creationId="{85491986-EC96-4F62-7AF4-1896990B5623}"/>
          </ac:picMkLst>
        </pc:picChg>
      </pc:sldChg>
      <pc:sldChg chg="delSp mod">
        <pc:chgData name="Philip Lim" userId="1d47d426d7cc8e65" providerId="LiveId" clId="{992CF4E9-1470-484C-99BD-CF05B87D50E1}" dt="2025-07-27T10:47:55.719" v="46" actId="478"/>
        <pc:sldMkLst>
          <pc:docMk/>
          <pc:sldMk cId="0" sldId="263"/>
        </pc:sldMkLst>
        <pc:spChg chg="del">
          <ac:chgData name="Philip Lim" userId="1d47d426d7cc8e65" providerId="LiveId" clId="{992CF4E9-1470-484C-99BD-CF05B87D50E1}" dt="2025-07-27T10:47:55.719" v="46" actId="478"/>
          <ac:spMkLst>
            <pc:docMk/>
            <pc:sldMk cId="0" sldId="263"/>
            <ac:spMk id="4" creationId="{00000000-0000-0000-0000-000000000000}"/>
          </ac:spMkLst>
        </pc:spChg>
      </pc:sldChg>
      <pc:sldChg chg="modSp mod">
        <pc:chgData name="Philip Lim" userId="1d47d426d7cc8e65" providerId="LiveId" clId="{992CF4E9-1470-484C-99BD-CF05B87D50E1}" dt="2025-07-26T11:12:46.959" v="0" actId="14100"/>
        <pc:sldMkLst>
          <pc:docMk/>
          <pc:sldMk cId="0" sldId="269"/>
        </pc:sldMkLst>
        <pc:spChg chg="mod">
          <ac:chgData name="Philip Lim" userId="1d47d426d7cc8e65" providerId="LiveId" clId="{992CF4E9-1470-484C-99BD-CF05B87D50E1}" dt="2025-07-26T11:12:46.959" v="0" actId="14100"/>
          <ac:spMkLst>
            <pc:docMk/>
            <pc:sldMk cId="0" sldId="269"/>
            <ac:spMk id="4" creationId="{00000000-0000-0000-0000-000000000000}"/>
          </ac:spMkLst>
        </pc:spChg>
      </pc:sldChg>
      <pc:sldChg chg="modSp mod">
        <pc:chgData name="Philip Lim" userId="1d47d426d7cc8e65" providerId="LiveId" clId="{992CF4E9-1470-484C-99BD-CF05B87D50E1}" dt="2025-07-26T11:12:55.208" v="1" actId="14100"/>
        <pc:sldMkLst>
          <pc:docMk/>
          <pc:sldMk cId="0" sldId="278"/>
        </pc:sldMkLst>
        <pc:spChg chg="mod">
          <ac:chgData name="Philip Lim" userId="1d47d426d7cc8e65" providerId="LiveId" clId="{992CF4E9-1470-484C-99BD-CF05B87D50E1}" dt="2025-07-26T11:12:55.208" v="1" actId="14100"/>
          <ac:spMkLst>
            <pc:docMk/>
            <pc:sldMk cId="0" sldId="278"/>
            <ac:spMk id="4" creationId="{00000000-0000-0000-0000-000000000000}"/>
          </ac:spMkLst>
        </pc:spChg>
      </pc:sldChg>
      <pc:sldChg chg="modSp mod">
        <pc:chgData name="Philip Lim" userId="1d47d426d7cc8e65" providerId="LiveId" clId="{992CF4E9-1470-484C-99BD-CF05B87D50E1}" dt="2025-07-26T11:14:26.923" v="45" actId="207"/>
        <pc:sldMkLst>
          <pc:docMk/>
          <pc:sldMk cId="0" sldId="281"/>
        </pc:sldMkLst>
        <pc:spChg chg="mod">
          <ac:chgData name="Philip Lim" userId="1d47d426d7cc8e65" providerId="LiveId" clId="{992CF4E9-1470-484C-99BD-CF05B87D50E1}" dt="2025-07-26T11:14:26.923" v="45" actId="207"/>
          <ac:spMkLst>
            <pc:docMk/>
            <pc:sldMk cId="0" sldId="281"/>
            <ac:spMk id="4" creationId="{00000000-0000-0000-0000-000000000000}"/>
          </ac:spMkLst>
        </pc:spChg>
      </pc:sldChg>
      <pc:sldChg chg="modSp mod">
        <pc:chgData name="Philip Lim" userId="1d47d426d7cc8e65" providerId="LiveId" clId="{992CF4E9-1470-484C-99BD-CF05B87D50E1}" dt="2025-07-26T11:13:02.287" v="2" actId="14100"/>
        <pc:sldMkLst>
          <pc:docMk/>
          <pc:sldMk cId="0" sldId="283"/>
        </pc:sldMkLst>
        <pc:spChg chg="mod">
          <ac:chgData name="Philip Lim" userId="1d47d426d7cc8e65" providerId="LiveId" clId="{992CF4E9-1470-484C-99BD-CF05B87D50E1}" dt="2025-07-26T11:13:02.287" v="2" actId="14100"/>
          <ac:spMkLst>
            <pc:docMk/>
            <pc:sldMk cId="0" sldId="283"/>
            <ac:spMk id="4" creationId="{00000000-0000-0000-0000-000000000000}"/>
          </ac:spMkLst>
        </pc:spChg>
      </pc:sldChg>
      <pc:sldChg chg="addSp delSp modSp mod">
        <pc:chgData name="Philip Lim" userId="1d47d426d7cc8e65" providerId="LiveId" clId="{992CF4E9-1470-484C-99BD-CF05B87D50E1}" dt="2025-07-27T11:00:38.012" v="77" actId="14100"/>
        <pc:sldMkLst>
          <pc:docMk/>
          <pc:sldMk cId="0" sldId="284"/>
        </pc:sldMkLst>
        <pc:spChg chg="mod">
          <ac:chgData name="Philip Lim" userId="1d47d426d7cc8e65" providerId="LiveId" clId="{992CF4E9-1470-484C-99BD-CF05B87D50E1}" dt="2025-07-27T11:00:38.012" v="77" actId="14100"/>
          <ac:spMkLst>
            <pc:docMk/>
            <pc:sldMk cId="0" sldId="284"/>
            <ac:spMk id="2" creationId="{00000000-0000-0000-0000-000000000000}"/>
          </ac:spMkLst>
        </pc:spChg>
        <pc:spChg chg="add del mod">
          <ac:chgData name="Philip Lim" userId="1d47d426d7cc8e65" providerId="LiveId" clId="{992CF4E9-1470-484C-99BD-CF05B87D50E1}" dt="2025-07-27T11:00:24.754" v="72" actId="478"/>
          <ac:spMkLst>
            <pc:docMk/>
            <pc:sldMk cId="0" sldId="284"/>
            <ac:spMk id="3" creationId="{00000000-0000-0000-0000-000000000000}"/>
          </ac:spMkLst>
        </pc:spChg>
        <pc:spChg chg="add del">
          <ac:chgData name="Philip Lim" userId="1d47d426d7cc8e65" providerId="LiveId" clId="{992CF4E9-1470-484C-99BD-CF05B87D50E1}" dt="2025-07-27T11:00:23.638" v="71" actId="478"/>
          <ac:spMkLst>
            <pc:docMk/>
            <pc:sldMk cId="0" sldId="284"/>
            <ac:spMk id="4" creationId="{00000000-0000-0000-0000-000000000000}"/>
          </ac:spMkLst>
        </pc:spChg>
        <pc:spChg chg="mod">
          <ac:chgData name="Philip Lim" userId="1d47d426d7cc8e65" providerId="LiveId" clId="{992CF4E9-1470-484C-99BD-CF05B87D50E1}" dt="2025-07-27T11:00:28.786" v="74" actId="1076"/>
          <ac:spMkLst>
            <pc:docMk/>
            <pc:sldMk cId="0" sldId="284"/>
            <ac:spMk id="5" creationId="{00000000-0000-0000-0000-000000000000}"/>
          </ac:spMkLst>
        </pc:spChg>
        <pc:spChg chg="mod">
          <ac:chgData name="Philip Lim" userId="1d47d426d7cc8e65" providerId="LiveId" clId="{992CF4E9-1470-484C-99BD-CF05B87D50E1}" dt="2025-07-27T11:00:26.954" v="73" actId="1076"/>
          <ac:spMkLst>
            <pc:docMk/>
            <pc:sldMk cId="0" sldId="284"/>
            <ac:spMk id="6" creationId="{00000000-0000-0000-0000-000000000000}"/>
          </ac:spMkLst>
        </pc:spChg>
        <pc:spChg chg="mod">
          <ac:chgData name="Philip Lim" userId="1d47d426d7cc8e65" providerId="LiveId" clId="{992CF4E9-1470-484C-99BD-CF05B87D50E1}" dt="2025-07-27T11:00:30.075" v="75" actId="1076"/>
          <ac:spMkLst>
            <pc:docMk/>
            <pc:sldMk cId="0" sldId="284"/>
            <ac:spMk id="7" creationId="{00000000-0000-0000-0000-000000000000}"/>
          </ac:spMkLst>
        </pc:spChg>
        <pc:spChg chg="add del mod">
          <ac:chgData name="Philip Lim" userId="1d47d426d7cc8e65" providerId="LiveId" clId="{992CF4E9-1470-484C-99BD-CF05B87D50E1}" dt="2025-07-27T11:00:21.668" v="69" actId="478"/>
          <ac:spMkLst>
            <pc:docMk/>
            <pc:sldMk cId="0" sldId="284"/>
            <ac:spMk id="8" creationId="{00000000-0000-0000-0000-000000000000}"/>
          </ac:spMkLst>
        </pc:spChg>
        <pc:spChg chg="del">
          <ac:chgData name="Philip Lim" userId="1d47d426d7cc8e65" providerId="LiveId" clId="{992CF4E9-1470-484C-99BD-CF05B87D50E1}" dt="2025-07-27T11:00:23.259" v="70" actId="478"/>
          <ac:spMkLst>
            <pc:docMk/>
            <pc:sldMk cId="0" sldId="284"/>
            <ac:spMk id="9" creationId="{00000000-0000-0000-0000-000000000000}"/>
          </ac:spMkLst>
        </pc:spChg>
        <pc:spChg chg="del mod">
          <ac:chgData name="Philip Lim" userId="1d47d426d7cc8e65" providerId="LiveId" clId="{992CF4E9-1470-484C-99BD-CF05B87D50E1}" dt="2025-07-27T11:00:16.684" v="67" actId="478"/>
          <ac:spMkLst>
            <pc:docMk/>
            <pc:sldMk cId="0" sldId="284"/>
            <ac:spMk id="10" creationId="{00000000-0000-0000-0000-000000000000}"/>
          </ac:spMkLst>
        </pc:spChg>
      </pc:sldChg>
      <pc:sldChg chg="modSp mod">
        <pc:chgData name="Philip Lim" userId="1d47d426d7cc8e65" providerId="LiveId" clId="{992CF4E9-1470-484C-99BD-CF05B87D50E1}" dt="2025-07-26T11:13:06.197" v="3" actId="14100"/>
        <pc:sldMkLst>
          <pc:docMk/>
          <pc:sldMk cId="0" sldId="285"/>
        </pc:sldMkLst>
        <pc:spChg chg="mod">
          <ac:chgData name="Philip Lim" userId="1d47d426d7cc8e65" providerId="LiveId" clId="{992CF4E9-1470-484C-99BD-CF05B87D50E1}" dt="2025-07-26T11:13:06.197" v="3" actId="14100"/>
          <ac:spMkLst>
            <pc:docMk/>
            <pc:sldMk cId="0" sldId="285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2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4.svg"/><Relationship Id="rId7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02535">
            <a:off x="9486460" y="445076"/>
            <a:ext cx="13782044" cy="9396848"/>
          </a:xfrm>
          <a:custGeom>
            <a:avLst/>
            <a:gdLst/>
            <a:ahLst/>
            <a:cxnLst/>
            <a:rect l="l" t="t" r="r" b="b"/>
            <a:pathLst>
              <a:path w="13782044" h="9396848">
                <a:moveTo>
                  <a:pt x="0" y="0"/>
                </a:moveTo>
                <a:lnTo>
                  <a:pt x="13782044" y="0"/>
                </a:lnTo>
                <a:lnTo>
                  <a:pt x="13782044" y="9396848"/>
                </a:lnTo>
                <a:lnTo>
                  <a:pt x="0" y="9396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-4002535">
            <a:off x="-3927693" y="-2598651"/>
            <a:ext cx="13782044" cy="9396848"/>
          </a:xfrm>
          <a:custGeom>
            <a:avLst/>
            <a:gdLst/>
            <a:ahLst/>
            <a:cxnLst/>
            <a:rect l="l" t="t" r="r" b="b"/>
            <a:pathLst>
              <a:path w="13782044" h="9396848">
                <a:moveTo>
                  <a:pt x="0" y="0"/>
                </a:moveTo>
                <a:lnTo>
                  <a:pt x="13782044" y="0"/>
                </a:lnTo>
                <a:lnTo>
                  <a:pt x="13782044" y="9396848"/>
                </a:lnTo>
                <a:lnTo>
                  <a:pt x="0" y="9396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23037" y="1442310"/>
            <a:ext cx="18628356" cy="637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5"/>
              </a:lnSpc>
            </a:pPr>
            <a:r>
              <a:rPr lang="en-US" sz="1402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TPCS Native Forest Restoration</a:t>
            </a:r>
          </a:p>
          <a:p>
            <a:pPr algn="ctr">
              <a:lnSpc>
                <a:spcPts val="7690"/>
              </a:lnSpc>
            </a:pPr>
            <a:r>
              <a:rPr lang="en-US" sz="7927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28 July 2025</a:t>
            </a:r>
          </a:p>
          <a:p>
            <a:pPr algn="ctr">
              <a:lnSpc>
                <a:spcPts val="7690"/>
              </a:lnSpc>
            </a:pPr>
            <a:endParaRPr lang="en-US" sz="7927" b="1">
              <a:solidFill>
                <a:srgbClr val="398D42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690"/>
              </a:lnSpc>
            </a:pPr>
            <a:r>
              <a:rPr lang="en-US" sz="7927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Galatians 6:7-10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343914">
            <a:off x="4664222" y="2079744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9"/>
                </a:lnTo>
                <a:lnTo>
                  <a:pt x="0" y="1218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-515134" y="0"/>
            <a:ext cx="12490352" cy="12490352"/>
          </a:xfrm>
          <a:custGeom>
            <a:avLst/>
            <a:gdLst/>
            <a:ahLst/>
            <a:cxnLst/>
            <a:rect l="l" t="t" r="r" b="b"/>
            <a:pathLst>
              <a:path w="12490352" h="12490352">
                <a:moveTo>
                  <a:pt x="0" y="0"/>
                </a:moveTo>
                <a:lnTo>
                  <a:pt x="12490352" y="0"/>
                </a:lnTo>
                <a:lnTo>
                  <a:pt x="12490352" y="12490352"/>
                </a:lnTo>
                <a:lnTo>
                  <a:pt x="0" y="1249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-1750572" flipH="1">
            <a:off x="14074152" y="6335105"/>
            <a:ext cx="4394447" cy="4114800"/>
          </a:xfrm>
          <a:custGeom>
            <a:avLst/>
            <a:gdLst/>
            <a:ahLst/>
            <a:cxnLst/>
            <a:rect l="l" t="t" r="r" b="b"/>
            <a:pathLst>
              <a:path w="4394447" h="4114800">
                <a:moveTo>
                  <a:pt x="4394446" y="0"/>
                </a:moveTo>
                <a:lnTo>
                  <a:pt x="0" y="0"/>
                </a:lnTo>
                <a:lnTo>
                  <a:pt x="0" y="4114800"/>
                </a:lnTo>
                <a:lnTo>
                  <a:pt x="4394446" y="4114800"/>
                </a:lnTo>
                <a:lnTo>
                  <a:pt x="43944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7672946" y="2056719"/>
            <a:ext cx="14742555" cy="2489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8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Manuka </a:t>
            </a:r>
          </a:p>
          <a:p>
            <a:pPr algn="ctr">
              <a:lnSpc>
                <a:spcPts val="9599"/>
              </a:lnSpc>
            </a:pPr>
            <a:r>
              <a:rPr lang="en-US" sz="98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Seedlings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216" y="-1690284"/>
            <a:ext cx="18866433" cy="12128421"/>
          </a:xfrm>
          <a:custGeom>
            <a:avLst/>
            <a:gdLst/>
            <a:ahLst/>
            <a:cxnLst/>
            <a:rect l="l" t="t" r="r" b="b"/>
            <a:pathLst>
              <a:path w="18866433" h="12128421">
                <a:moveTo>
                  <a:pt x="0" y="0"/>
                </a:moveTo>
                <a:lnTo>
                  <a:pt x="18866432" y="0"/>
                </a:lnTo>
                <a:lnTo>
                  <a:pt x="18866432" y="12128420"/>
                </a:lnTo>
                <a:lnTo>
                  <a:pt x="0" y="121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46226"/>
            <a:ext cx="18288000" cy="8240774"/>
          </a:xfrm>
          <a:custGeom>
            <a:avLst/>
            <a:gdLst/>
            <a:ahLst/>
            <a:cxnLst/>
            <a:rect l="l" t="t" r="r" b="b"/>
            <a:pathLst>
              <a:path w="18288000" h="8240774">
                <a:moveTo>
                  <a:pt x="0" y="0"/>
                </a:moveTo>
                <a:lnTo>
                  <a:pt x="18288000" y="0"/>
                </a:lnTo>
                <a:lnTo>
                  <a:pt x="18288000" y="8240774"/>
                </a:lnTo>
                <a:lnTo>
                  <a:pt x="0" y="8240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10684278">
            <a:off x="-2172380" y="-7796669"/>
            <a:ext cx="18045988" cy="12304083"/>
          </a:xfrm>
          <a:custGeom>
            <a:avLst/>
            <a:gdLst/>
            <a:ahLst/>
            <a:cxnLst/>
            <a:rect l="l" t="t" r="r" b="b"/>
            <a:pathLst>
              <a:path w="18045988" h="12304083">
                <a:moveTo>
                  <a:pt x="0" y="0"/>
                </a:moveTo>
                <a:lnTo>
                  <a:pt x="18045989" y="0"/>
                </a:lnTo>
                <a:lnTo>
                  <a:pt x="18045989" y="12304083"/>
                </a:lnTo>
                <a:lnTo>
                  <a:pt x="0" y="12304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10684278">
            <a:off x="12868125" y="-7011997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-520663" y="403594"/>
            <a:ext cx="14742555" cy="149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1"/>
              </a:lnSpc>
            </a:pPr>
            <a:r>
              <a:rPr lang="en-US" sz="114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Growing Manuka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7099" y="-905388"/>
            <a:ext cx="18881185" cy="11192388"/>
          </a:xfrm>
          <a:custGeom>
            <a:avLst/>
            <a:gdLst/>
            <a:ahLst/>
            <a:cxnLst/>
            <a:rect l="l" t="t" r="r" b="b"/>
            <a:pathLst>
              <a:path w="18881185" h="11192388">
                <a:moveTo>
                  <a:pt x="0" y="0"/>
                </a:moveTo>
                <a:lnTo>
                  <a:pt x="18881185" y="0"/>
                </a:lnTo>
                <a:lnTo>
                  <a:pt x="18881185" y="11192388"/>
                </a:lnTo>
                <a:lnTo>
                  <a:pt x="0" y="11192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3" t="-6373" r="-927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-3854183">
            <a:off x="13561496" y="-3502325"/>
            <a:ext cx="18631812" cy="12703508"/>
          </a:xfrm>
          <a:custGeom>
            <a:avLst/>
            <a:gdLst/>
            <a:ahLst/>
            <a:cxnLst/>
            <a:rect l="l" t="t" r="r" b="b"/>
            <a:pathLst>
              <a:path w="18631812" h="12703508">
                <a:moveTo>
                  <a:pt x="0" y="0"/>
                </a:moveTo>
                <a:lnTo>
                  <a:pt x="18631812" y="0"/>
                </a:lnTo>
                <a:lnTo>
                  <a:pt x="18631812" y="12703508"/>
                </a:lnTo>
                <a:lnTo>
                  <a:pt x="0" y="12703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-3854183">
            <a:off x="7313746" y="7279395"/>
            <a:ext cx="18631812" cy="12703508"/>
          </a:xfrm>
          <a:custGeom>
            <a:avLst/>
            <a:gdLst/>
            <a:ahLst/>
            <a:cxnLst/>
            <a:rect l="l" t="t" r="r" b="b"/>
            <a:pathLst>
              <a:path w="18631812" h="12703508">
                <a:moveTo>
                  <a:pt x="0" y="0"/>
                </a:moveTo>
                <a:lnTo>
                  <a:pt x="18631811" y="0"/>
                </a:lnTo>
                <a:lnTo>
                  <a:pt x="18631811" y="12703508"/>
                </a:lnTo>
                <a:lnTo>
                  <a:pt x="0" y="1270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7588973">
            <a:off x="2915390" y="8429664"/>
            <a:ext cx="18631812" cy="12703508"/>
          </a:xfrm>
          <a:custGeom>
            <a:avLst/>
            <a:gdLst/>
            <a:ahLst/>
            <a:cxnLst/>
            <a:rect l="l" t="t" r="r" b="b"/>
            <a:pathLst>
              <a:path w="18631812" h="12703508">
                <a:moveTo>
                  <a:pt x="0" y="0"/>
                </a:moveTo>
                <a:lnTo>
                  <a:pt x="18631812" y="0"/>
                </a:lnTo>
                <a:lnTo>
                  <a:pt x="18631812" y="12703508"/>
                </a:lnTo>
                <a:lnTo>
                  <a:pt x="0" y="12703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12231296" y="7226951"/>
            <a:ext cx="6179495" cy="289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0"/>
              </a:lnSpc>
            </a:pPr>
            <a:r>
              <a:rPr lang="en-US" sz="1151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Ready to plant!</a:t>
            </a:r>
          </a:p>
        </p:txBody>
      </p:sp>
      <p:sp>
        <p:nvSpPr>
          <p:cNvPr id="7" name="Freeform 7"/>
          <p:cNvSpPr/>
          <p:nvPr/>
        </p:nvSpPr>
        <p:spPr>
          <a:xfrm rot="1469158" flipH="1">
            <a:off x="15997183" y="4315818"/>
            <a:ext cx="3274163" cy="3720640"/>
          </a:xfrm>
          <a:custGeom>
            <a:avLst/>
            <a:gdLst/>
            <a:ahLst/>
            <a:cxnLst/>
            <a:rect l="l" t="t" r="r" b="b"/>
            <a:pathLst>
              <a:path w="3274163" h="3720640">
                <a:moveTo>
                  <a:pt x="3274163" y="0"/>
                </a:moveTo>
                <a:lnTo>
                  <a:pt x="0" y="0"/>
                </a:lnTo>
                <a:lnTo>
                  <a:pt x="0" y="3720640"/>
                </a:lnTo>
                <a:lnTo>
                  <a:pt x="3274163" y="3720640"/>
                </a:lnTo>
                <a:lnTo>
                  <a:pt x="32741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29188">
            <a:off x="-2898039" y="-363835"/>
            <a:ext cx="20018896" cy="13649247"/>
          </a:xfrm>
          <a:custGeom>
            <a:avLst/>
            <a:gdLst/>
            <a:ahLst/>
            <a:cxnLst/>
            <a:rect l="l" t="t" r="r" b="b"/>
            <a:pathLst>
              <a:path w="20018896" h="13649247">
                <a:moveTo>
                  <a:pt x="0" y="0"/>
                </a:moveTo>
                <a:lnTo>
                  <a:pt x="20018896" y="0"/>
                </a:lnTo>
                <a:lnTo>
                  <a:pt x="20018896" y="13649247"/>
                </a:lnTo>
                <a:lnTo>
                  <a:pt x="0" y="13649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733676" y="3967106"/>
            <a:ext cx="16820648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let us not be weary in well doing: for in due season we shall reap, if we faint not.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3676" y="1425573"/>
            <a:ext cx="12125049" cy="2140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494"/>
              </a:lnSpc>
              <a:spcBef>
                <a:spcPct val="0"/>
              </a:spcBef>
            </a:pPr>
            <a:r>
              <a:rPr lang="en-US" sz="12496" b="1" dirty="0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Galatians 6:9</a:t>
            </a:r>
          </a:p>
        </p:txBody>
      </p:sp>
      <p:sp>
        <p:nvSpPr>
          <p:cNvPr id="5" name="Freeform 5"/>
          <p:cNvSpPr/>
          <p:nvPr/>
        </p:nvSpPr>
        <p:spPr>
          <a:xfrm rot="-383778" flipH="1">
            <a:off x="13713245" y="6924671"/>
            <a:ext cx="4860254" cy="5711837"/>
          </a:xfrm>
          <a:custGeom>
            <a:avLst/>
            <a:gdLst/>
            <a:ahLst/>
            <a:cxnLst/>
            <a:rect l="l" t="t" r="r" b="b"/>
            <a:pathLst>
              <a:path w="4860254" h="5711837">
                <a:moveTo>
                  <a:pt x="4860253" y="0"/>
                </a:moveTo>
                <a:lnTo>
                  <a:pt x="0" y="0"/>
                </a:lnTo>
                <a:lnTo>
                  <a:pt x="0" y="5711837"/>
                </a:lnTo>
                <a:lnTo>
                  <a:pt x="4860253" y="5711837"/>
                </a:lnTo>
                <a:lnTo>
                  <a:pt x="48602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551" y="1413858"/>
            <a:ext cx="15844897" cy="8873142"/>
          </a:xfrm>
          <a:custGeom>
            <a:avLst/>
            <a:gdLst/>
            <a:ahLst/>
            <a:cxnLst/>
            <a:rect l="l" t="t" r="r" b="b"/>
            <a:pathLst>
              <a:path w="15844897" h="8873142">
                <a:moveTo>
                  <a:pt x="0" y="0"/>
                </a:moveTo>
                <a:lnTo>
                  <a:pt x="15844898" y="0"/>
                </a:lnTo>
                <a:lnTo>
                  <a:pt x="15844898" y="8873142"/>
                </a:lnTo>
                <a:lnTo>
                  <a:pt x="0" y="887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5641691" y="-381613"/>
            <a:ext cx="6374309" cy="214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4"/>
              </a:lnSpc>
              <a:spcBef>
                <a:spcPct val="0"/>
              </a:spcBef>
            </a:pPr>
            <a:r>
              <a:rPr lang="en-US" sz="12496" b="1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Seasons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9055"/>
            <a:ext cx="18288000" cy="8239245"/>
          </a:xfrm>
          <a:custGeom>
            <a:avLst/>
            <a:gdLst/>
            <a:ahLst/>
            <a:cxnLst/>
            <a:rect l="l" t="t" r="r" b="b"/>
            <a:pathLst>
              <a:path w="18288000" h="8239245">
                <a:moveTo>
                  <a:pt x="0" y="0"/>
                </a:moveTo>
                <a:lnTo>
                  <a:pt x="18288000" y="0"/>
                </a:lnTo>
                <a:lnTo>
                  <a:pt x="18288000" y="8239245"/>
                </a:lnTo>
                <a:lnTo>
                  <a:pt x="0" y="823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9362836">
            <a:off x="6679791" y="6434779"/>
            <a:ext cx="20018896" cy="13649247"/>
          </a:xfrm>
          <a:custGeom>
            <a:avLst/>
            <a:gdLst/>
            <a:ahLst/>
            <a:cxnLst/>
            <a:rect l="l" t="t" r="r" b="b"/>
            <a:pathLst>
              <a:path w="20018896" h="13649247">
                <a:moveTo>
                  <a:pt x="0" y="0"/>
                </a:moveTo>
                <a:lnTo>
                  <a:pt x="20018896" y="0"/>
                </a:lnTo>
                <a:lnTo>
                  <a:pt x="20018896" y="13649248"/>
                </a:lnTo>
                <a:lnTo>
                  <a:pt x="0" y="13649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586030">
            <a:off x="6523577" y="-7934652"/>
            <a:ext cx="15551339" cy="11313599"/>
          </a:xfrm>
          <a:custGeom>
            <a:avLst/>
            <a:gdLst/>
            <a:ahLst/>
            <a:cxnLst/>
            <a:rect l="l" t="t" r="r" b="b"/>
            <a:pathLst>
              <a:path w="15551339" h="11313599">
                <a:moveTo>
                  <a:pt x="0" y="0"/>
                </a:moveTo>
                <a:lnTo>
                  <a:pt x="15551339" y="0"/>
                </a:lnTo>
                <a:lnTo>
                  <a:pt x="15551339" y="11313599"/>
                </a:lnTo>
                <a:lnTo>
                  <a:pt x="0" y="113135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0" y="8241158"/>
            <a:ext cx="19046323" cy="2908893"/>
          </a:xfrm>
          <a:custGeom>
            <a:avLst/>
            <a:gdLst/>
            <a:ahLst/>
            <a:cxnLst/>
            <a:rect l="l" t="t" r="r" b="b"/>
            <a:pathLst>
              <a:path w="19046323" h="2908893">
                <a:moveTo>
                  <a:pt x="0" y="0"/>
                </a:moveTo>
                <a:lnTo>
                  <a:pt x="19046323" y="0"/>
                </a:lnTo>
                <a:lnTo>
                  <a:pt x="19046323" y="2908893"/>
                </a:lnTo>
                <a:lnTo>
                  <a:pt x="0" y="2908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0" y="8721371"/>
            <a:ext cx="19046323" cy="2908893"/>
          </a:xfrm>
          <a:custGeom>
            <a:avLst/>
            <a:gdLst/>
            <a:ahLst/>
            <a:cxnLst/>
            <a:rect l="l" t="t" r="r" b="b"/>
            <a:pathLst>
              <a:path w="19046323" h="2908893">
                <a:moveTo>
                  <a:pt x="0" y="0"/>
                </a:moveTo>
                <a:lnTo>
                  <a:pt x="19046323" y="0"/>
                </a:lnTo>
                <a:lnTo>
                  <a:pt x="19046323" y="2908893"/>
                </a:lnTo>
                <a:lnTo>
                  <a:pt x="0" y="2908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0" y="9201584"/>
            <a:ext cx="19046323" cy="2908893"/>
          </a:xfrm>
          <a:custGeom>
            <a:avLst/>
            <a:gdLst/>
            <a:ahLst/>
            <a:cxnLst/>
            <a:rect l="l" t="t" r="r" b="b"/>
            <a:pathLst>
              <a:path w="19046323" h="2908893">
                <a:moveTo>
                  <a:pt x="0" y="0"/>
                </a:moveTo>
                <a:lnTo>
                  <a:pt x="19046323" y="0"/>
                </a:lnTo>
                <a:lnTo>
                  <a:pt x="19046323" y="2908892"/>
                </a:lnTo>
                <a:lnTo>
                  <a:pt x="0" y="2908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 rot="586030">
            <a:off x="6523577" y="-8406658"/>
            <a:ext cx="15551339" cy="11313599"/>
          </a:xfrm>
          <a:custGeom>
            <a:avLst/>
            <a:gdLst/>
            <a:ahLst/>
            <a:cxnLst/>
            <a:rect l="l" t="t" r="r" b="b"/>
            <a:pathLst>
              <a:path w="15551339" h="11313599">
                <a:moveTo>
                  <a:pt x="0" y="0"/>
                </a:moveTo>
                <a:lnTo>
                  <a:pt x="15551339" y="0"/>
                </a:lnTo>
                <a:lnTo>
                  <a:pt x="15551339" y="11313599"/>
                </a:lnTo>
                <a:lnTo>
                  <a:pt x="0" y="11313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1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43226" cy="10287000"/>
          </a:xfrm>
          <a:custGeom>
            <a:avLst/>
            <a:gdLst/>
            <a:ahLst/>
            <a:cxnLst/>
            <a:rect l="l" t="t" r="r" b="b"/>
            <a:pathLst>
              <a:path w="14043226" h="10287000">
                <a:moveTo>
                  <a:pt x="0" y="0"/>
                </a:moveTo>
                <a:lnTo>
                  <a:pt x="14043226" y="0"/>
                </a:lnTo>
                <a:lnTo>
                  <a:pt x="140432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43" t="-17947" r="-36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10053381">
            <a:off x="11152918" y="-2418682"/>
            <a:ext cx="22182400" cy="15124363"/>
          </a:xfrm>
          <a:custGeom>
            <a:avLst/>
            <a:gdLst/>
            <a:ahLst/>
            <a:cxnLst/>
            <a:rect l="l" t="t" r="r" b="b"/>
            <a:pathLst>
              <a:path w="22182400" h="15124363">
                <a:moveTo>
                  <a:pt x="0" y="0"/>
                </a:moveTo>
                <a:lnTo>
                  <a:pt x="22182400" y="0"/>
                </a:lnTo>
                <a:lnTo>
                  <a:pt x="22182400" y="15124364"/>
                </a:lnTo>
                <a:lnTo>
                  <a:pt x="0" y="15124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1917611">
            <a:off x="11436526" y="5659085"/>
            <a:ext cx="7358989" cy="7198429"/>
          </a:xfrm>
          <a:custGeom>
            <a:avLst/>
            <a:gdLst/>
            <a:ahLst/>
            <a:cxnLst/>
            <a:rect l="l" t="t" r="r" b="b"/>
            <a:pathLst>
              <a:path w="7358989" h="7198429">
                <a:moveTo>
                  <a:pt x="0" y="0"/>
                </a:moveTo>
                <a:lnTo>
                  <a:pt x="7358990" y="0"/>
                </a:lnTo>
                <a:lnTo>
                  <a:pt x="7358990" y="7198430"/>
                </a:lnTo>
                <a:lnTo>
                  <a:pt x="0" y="7198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13040471" y="219075"/>
            <a:ext cx="5247529" cy="485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5"/>
              </a:lnSpc>
            </a:pPr>
            <a:r>
              <a:rPr lang="en-US" sz="9779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Planting in the weeds is hard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72702" cy="10287000"/>
          </a:xfrm>
          <a:custGeom>
            <a:avLst/>
            <a:gdLst/>
            <a:ahLst/>
            <a:cxnLst/>
            <a:rect l="l" t="t" r="r" b="b"/>
            <a:pathLst>
              <a:path w="18272702" h="10287000">
                <a:moveTo>
                  <a:pt x="0" y="0"/>
                </a:moveTo>
                <a:lnTo>
                  <a:pt x="18272702" y="0"/>
                </a:lnTo>
                <a:lnTo>
                  <a:pt x="182727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-383778" flipH="1">
            <a:off x="13865645" y="7077071"/>
            <a:ext cx="4860254" cy="5711837"/>
          </a:xfrm>
          <a:custGeom>
            <a:avLst/>
            <a:gdLst/>
            <a:ahLst/>
            <a:cxnLst/>
            <a:rect l="l" t="t" r="r" b="b"/>
            <a:pathLst>
              <a:path w="4860254" h="5711837">
                <a:moveTo>
                  <a:pt x="4860253" y="0"/>
                </a:moveTo>
                <a:lnTo>
                  <a:pt x="0" y="0"/>
                </a:lnTo>
                <a:lnTo>
                  <a:pt x="0" y="5711837"/>
                </a:lnTo>
                <a:lnTo>
                  <a:pt x="4860253" y="5711837"/>
                </a:lnTo>
                <a:lnTo>
                  <a:pt x="486025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8222"/>
          </a:xfrm>
          <a:custGeom>
            <a:avLst/>
            <a:gdLst/>
            <a:ahLst/>
            <a:cxnLst/>
            <a:rect l="l" t="t" r="r" b="b"/>
            <a:pathLst>
              <a:path w="18288000" h="10288222">
                <a:moveTo>
                  <a:pt x="0" y="0"/>
                </a:moveTo>
                <a:lnTo>
                  <a:pt x="18288000" y="0"/>
                </a:lnTo>
                <a:lnTo>
                  <a:pt x="18288000" y="10288222"/>
                </a:lnTo>
                <a:lnTo>
                  <a:pt x="0" y="102882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99622">
            <a:off x="-8538250" y="-7597045"/>
            <a:ext cx="31488922" cy="21469720"/>
          </a:xfrm>
          <a:custGeom>
            <a:avLst/>
            <a:gdLst/>
            <a:ahLst/>
            <a:cxnLst/>
            <a:rect l="l" t="t" r="r" b="b"/>
            <a:pathLst>
              <a:path w="31488922" h="21469720">
                <a:moveTo>
                  <a:pt x="0" y="0"/>
                </a:moveTo>
                <a:lnTo>
                  <a:pt x="31488922" y="0"/>
                </a:lnTo>
                <a:lnTo>
                  <a:pt x="31488922" y="21469719"/>
                </a:lnTo>
                <a:lnTo>
                  <a:pt x="0" y="2146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684743" y="2162717"/>
            <a:ext cx="16918514" cy="5961566"/>
          </a:xfrm>
          <a:custGeom>
            <a:avLst/>
            <a:gdLst/>
            <a:ahLst/>
            <a:cxnLst/>
            <a:rect l="l" t="t" r="r" b="b"/>
            <a:pathLst>
              <a:path w="16918514" h="5961566">
                <a:moveTo>
                  <a:pt x="0" y="0"/>
                </a:moveTo>
                <a:lnTo>
                  <a:pt x="16918514" y="0"/>
                </a:lnTo>
                <a:lnTo>
                  <a:pt x="16918514" y="5961566"/>
                </a:lnTo>
                <a:lnTo>
                  <a:pt x="0" y="5961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5400000" flipV="1">
            <a:off x="12483135" y="4482135"/>
            <a:ext cx="4088703" cy="7521026"/>
          </a:xfrm>
          <a:custGeom>
            <a:avLst/>
            <a:gdLst/>
            <a:ahLst/>
            <a:cxnLst/>
            <a:rect l="l" t="t" r="r" b="b"/>
            <a:pathLst>
              <a:path w="4088703" h="7521026">
                <a:moveTo>
                  <a:pt x="0" y="7521026"/>
                </a:moveTo>
                <a:lnTo>
                  <a:pt x="4088704" y="7521026"/>
                </a:lnTo>
                <a:lnTo>
                  <a:pt x="4088704" y="0"/>
                </a:lnTo>
                <a:lnTo>
                  <a:pt x="0" y="0"/>
                </a:lnTo>
                <a:lnTo>
                  <a:pt x="0" y="752102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5400000" flipH="1">
            <a:off x="1716161" y="-1716161"/>
            <a:ext cx="4088703" cy="7521026"/>
          </a:xfrm>
          <a:custGeom>
            <a:avLst/>
            <a:gdLst/>
            <a:ahLst/>
            <a:cxnLst/>
            <a:rect l="l" t="t" r="r" b="b"/>
            <a:pathLst>
              <a:path w="4088703" h="7521026">
                <a:moveTo>
                  <a:pt x="4088704" y="0"/>
                </a:moveTo>
                <a:lnTo>
                  <a:pt x="0" y="0"/>
                </a:lnTo>
                <a:lnTo>
                  <a:pt x="0" y="7521026"/>
                </a:lnTo>
                <a:lnTo>
                  <a:pt x="4088704" y="7521026"/>
                </a:lnTo>
                <a:lnTo>
                  <a:pt x="40887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01974"/>
          </a:xfrm>
          <a:custGeom>
            <a:avLst/>
            <a:gdLst/>
            <a:ahLst/>
            <a:cxnLst/>
            <a:rect l="l" t="t" r="r" b="b"/>
            <a:pathLst>
              <a:path w="18288000" h="10301974">
                <a:moveTo>
                  <a:pt x="0" y="0"/>
                </a:moveTo>
                <a:lnTo>
                  <a:pt x="18288000" y="0"/>
                </a:lnTo>
                <a:lnTo>
                  <a:pt x="18288000" y="10301974"/>
                </a:lnTo>
                <a:lnTo>
                  <a:pt x="0" y="1030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361" y="0"/>
            <a:ext cx="10640554" cy="10287000"/>
            <a:chOff x="0" y="0"/>
            <a:chExt cx="28024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2450" cy="2709333"/>
            </a:xfrm>
            <a:custGeom>
              <a:avLst/>
              <a:gdLst/>
              <a:ahLst/>
              <a:cxnLst/>
              <a:rect l="l" t="t" r="r" b="b"/>
              <a:pathLst>
                <a:path w="2802450" h="2709333">
                  <a:moveTo>
                    <a:pt x="21828" y="0"/>
                  </a:moveTo>
                  <a:lnTo>
                    <a:pt x="2780623" y="0"/>
                  </a:lnTo>
                  <a:cubicBezTo>
                    <a:pt x="2792678" y="0"/>
                    <a:pt x="2802450" y="9773"/>
                    <a:pt x="2802450" y="21828"/>
                  </a:cubicBezTo>
                  <a:lnTo>
                    <a:pt x="2802450" y="2687506"/>
                  </a:lnTo>
                  <a:cubicBezTo>
                    <a:pt x="2802450" y="2699561"/>
                    <a:pt x="2792678" y="2709333"/>
                    <a:pt x="2780623" y="2709333"/>
                  </a:cubicBezTo>
                  <a:lnTo>
                    <a:pt x="21828" y="2709333"/>
                  </a:lnTo>
                  <a:cubicBezTo>
                    <a:pt x="9773" y="2709333"/>
                    <a:pt x="0" y="2699561"/>
                    <a:pt x="0" y="2687506"/>
                  </a:cubicBezTo>
                  <a:lnTo>
                    <a:pt x="0" y="21828"/>
                  </a:lnTo>
                  <a:cubicBezTo>
                    <a:pt x="0" y="9773"/>
                    <a:pt x="9773" y="0"/>
                    <a:pt x="21828" y="0"/>
                  </a:cubicBezTo>
                  <a:close/>
                </a:path>
              </a:pathLst>
            </a:custGeom>
            <a:solidFill>
              <a:srgbClr val="92E18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0245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09278" y="283145"/>
            <a:ext cx="9864720" cy="9720710"/>
          </a:xfrm>
          <a:custGeom>
            <a:avLst/>
            <a:gdLst/>
            <a:ahLst/>
            <a:cxnLst/>
            <a:rect l="l" t="t" r="r" b="b"/>
            <a:pathLst>
              <a:path w="9864720" h="9720710">
                <a:moveTo>
                  <a:pt x="0" y="0"/>
                </a:moveTo>
                <a:lnTo>
                  <a:pt x="9864720" y="0"/>
                </a:lnTo>
                <a:lnTo>
                  <a:pt x="9864720" y="9720710"/>
                </a:lnTo>
                <a:lnTo>
                  <a:pt x="0" y="9720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 rot="-383778" flipH="1">
            <a:off x="13327431" y="5826188"/>
            <a:ext cx="4860254" cy="5711837"/>
          </a:xfrm>
          <a:custGeom>
            <a:avLst/>
            <a:gdLst/>
            <a:ahLst/>
            <a:cxnLst/>
            <a:rect l="l" t="t" r="r" b="b"/>
            <a:pathLst>
              <a:path w="4860254" h="5711837">
                <a:moveTo>
                  <a:pt x="4860253" y="0"/>
                </a:moveTo>
                <a:lnTo>
                  <a:pt x="0" y="0"/>
                </a:lnTo>
                <a:lnTo>
                  <a:pt x="0" y="5711837"/>
                </a:lnTo>
                <a:lnTo>
                  <a:pt x="4860253" y="5711837"/>
                </a:lnTo>
                <a:lnTo>
                  <a:pt x="486025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 rot="-383778" flipH="1">
            <a:off x="13480052" y="2087126"/>
            <a:ext cx="4860254" cy="5711837"/>
          </a:xfrm>
          <a:custGeom>
            <a:avLst/>
            <a:gdLst/>
            <a:ahLst/>
            <a:cxnLst/>
            <a:rect l="l" t="t" r="r" b="b"/>
            <a:pathLst>
              <a:path w="4860254" h="5711837">
                <a:moveTo>
                  <a:pt x="4860254" y="0"/>
                </a:moveTo>
                <a:lnTo>
                  <a:pt x="0" y="0"/>
                </a:lnTo>
                <a:lnTo>
                  <a:pt x="0" y="5711837"/>
                </a:lnTo>
                <a:lnTo>
                  <a:pt x="4860254" y="5711837"/>
                </a:lnTo>
                <a:lnTo>
                  <a:pt x="48602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 rot="1414505" flipH="1">
            <a:off x="14593072" y="733566"/>
            <a:ext cx="4860254" cy="5711837"/>
          </a:xfrm>
          <a:custGeom>
            <a:avLst/>
            <a:gdLst/>
            <a:ahLst/>
            <a:cxnLst/>
            <a:rect l="l" t="t" r="r" b="b"/>
            <a:pathLst>
              <a:path w="4860254" h="5711837">
                <a:moveTo>
                  <a:pt x="4860254" y="0"/>
                </a:moveTo>
                <a:lnTo>
                  <a:pt x="0" y="0"/>
                </a:lnTo>
                <a:lnTo>
                  <a:pt x="0" y="5711837"/>
                </a:lnTo>
                <a:lnTo>
                  <a:pt x="4860254" y="5711837"/>
                </a:lnTo>
                <a:lnTo>
                  <a:pt x="4860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5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2968" y="0"/>
            <a:ext cx="17790843" cy="10391641"/>
            <a:chOff x="0" y="0"/>
            <a:chExt cx="4685654" cy="2736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5654" cy="2736893"/>
            </a:xfrm>
            <a:custGeom>
              <a:avLst/>
              <a:gdLst/>
              <a:ahLst/>
              <a:cxnLst/>
              <a:rect l="l" t="t" r="r" b="b"/>
              <a:pathLst>
                <a:path w="4685654" h="2736893">
                  <a:moveTo>
                    <a:pt x="0" y="0"/>
                  </a:moveTo>
                  <a:lnTo>
                    <a:pt x="4685654" y="0"/>
                  </a:lnTo>
                  <a:lnTo>
                    <a:pt x="4685654" y="2736893"/>
                  </a:lnTo>
                  <a:lnTo>
                    <a:pt x="0" y="2736893"/>
                  </a:lnTo>
                  <a:close/>
                </a:path>
              </a:pathLst>
            </a:custGeom>
            <a:solidFill>
              <a:srgbClr val="4D9B4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5654" cy="277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5908" y="0"/>
            <a:ext cx="16776185" cy="10287000"/>
            <a:chOff x="0" y="0"/>
            <a:chExt cx="441841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419" cy="2709333"/>
            </a:xfrm>
            <a:custGeom>
              <a:avLst/>
              <a:gdLst/>
              <a:ahLst/>
              <a:cxnLst/>
              <a:rect l="l" t="t" r="r" b="b"/>
              <a:pathLst>
                <a:path w="4418419" h="2709333">
                  <a:moveTo>
                    <a:pt x="0" y="0"/>
                  </a:moveTo>
                  <a:lnTo>
                    <a:pt x="4418419" y="0"/>
                  </a:lnTo>
                  <a:lnTo>
                    <a:pt x="441841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2E184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1841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7627" y="-19907"/>
            <a:ext cx="15667865" cy="10287000"/>
            <a:chOff x="0" y="0"/>
            <a:chExt cx="4126516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26516" cy="2709333"/>
            </a:xfrm>
            <a:custGeom>
              <a:avLst/>
              <a:gdLst/>
              <a:ahLst/>
              <a:cxnLst/>
              <a:rect l="l" t="t" r="r" b="b"/>
              <a:pathLst>
                <a:path w="4126516" h="2709333">
                  <a:moveTo>
                    <a:pt x="0" y="0"/>
                  </a:moveTo>
                  <a:lnTo>
                    <a:pt x="4126516" y="0"/>
                  </a:lnTo>
                  <a:lnTo>
                    <a:pt x="41265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F1E2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2651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74619" y="3339108"/>
            <a:ext cx="12538762" cy="8364272"/>
          </a:xfrm>
          <a:custGeom>
            <a:avLst/>
            <a:gdLst/>
            <a:ahLst/>
            <a:cxnLst/>
            <a:rect l="l" t="t" r="r" b="b"/>
            <a:pathLst>
              <a:path w="12538762" h="8364272">
                <a:moveTo>
                  <a:pt x="0" y="0"/>
                </a:moveTo>
                <a:lnTo>
                  <a:pt x="12538762" y="0"/>
                </a:lnTo>
                <a:lnTo>
                  <a:pt x="12538762" y="8364272"/>
                </a:lnTo>
                <a:lnTo>
                  <a:pt x="0" y="8364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2" name="TextBox 12"/>
          <p:cNvSpPr txBox="1"/>
          <p:nvPr/>
        </p:nvSpPr>
        <p:spPr>
          <a:xfrm>
            <a:off x="1592233" y="313468"/>
            <a:ext cx="14410633" cy="302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6"/>
              </a:lnSpc>
            </a:pPr>
            <a:r>
              <a:rPr lang="en-US" sz="12496" b="1">
                <a:solidFill>
                  <a:srgbClr val="164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Remove the weeds in your life</a:t>
            </a:r>
          </a:p>
        </p:txBody>
      </p:sp>
      <p:sp>
        <p:nvSpPr>
          <p:cNvPr id="13" name="Freeform 13"/>
          <p:cNvSpPr/>
          <p:nvPr/>
        </p:nvSpPr>
        <p:spPr>
          <a:xfrm rot="1917611">
            <a:off x="12496151" y="6550431"/>
            <a:ext cx="5876800" cy="5748579"/>
          </a:xfrm>
          <a:custGeom>
            <a:avLst/>
            <a:gdLst/>
            <a:ahLst/>
            <a:cxnLst/>
            <a:rect l="l" t="t" r="r" b="b"/>
            <a:pathLst>
              <a:path w="5876800" h="5748579">
                <a:moveTo>
                  <a:pt x="0" y="0"/>
                </a:moveTo>
                <a:lnTo>
                  <a:pt x="5876801" y="0"/>
                </a:lnTo>
                <a:lnTo>
                  <a:pt x="5876801" y="5748579"/>
                </a:lnTo>
                <a:lnTo>
                  <a:pt x="0" y="574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88342">
            <a:off x="-29854" y="-7265201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547923" y="3880267"/>
            <a:ext cx="16711377" cy="392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  <a:spcBef>
                <a:spcPct val="0"/>
              </a:spcBef>
            </a:pPr>
            <a:r>
              <a:rPr lang="en-US" sz="7499" b="1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let us not be weary in well doing: for in due season we shall reap, if we faint not.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6978" y="257575"/>
            <a:ext cx="13271022" cy="2279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39"/>
              </a:lnSpc>
              <a:spcBef>
                <a:spcPct val="0"/>
              </a:spcBef>
            </a:pPr>
            <a:r>
              <a:rPr lang="en-US" sz="13385" b="1" dirty="0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Galatians 6:9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588"/>
            <a:ext cx="9793406" cy="10662176"/>
          </a:xfrm>
          <a:custGeom>
            <a:avLst/>
            <a:gdLst/>
            <a:ahLst/>
            <a:cxnLst/>
            <a:rect l="l" t="t" r="r" b="b"/>
            <a:pathLst>
              <a:path w="9793406" h="10662176">
                <a:moveTo>
                  <a:pt x="0" y="0"/>
                </a:moveTo>
                <a:lnTo>
                  <a:pt x="9793406" y="0"/>
                </a:lnTo>
                <a:lnTo>
                  <a:pt x="9793406" y="10662176"/>
                </a:lnTo>
                <a:lnTo>
                  <a:pt x="0" y="1066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5795116">
            <a:off x="2510592" y="1595797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5795116">
            <a:off x="3586252" y="1970440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-1836591" flipH="1">
            <a:off x="13581628" y="5932474"/>
            <a:ext cx="5275380" cy="4939674"/>
          </a:xfrm>
          <a:custGeom>
            <a:avLst/>
            <a:gdLst/>
            <a:ahLst/>
            <a:cxnLst/>
            <a:rect l="l" t="t" r="r" b="b"/>
            <a:pathLst>
              <a:path w="5275380" h="4939674">
                <a:moveTo>
                  <a:pt x="5275380" y="0"/>
                </a:moveTo>
                <a:lnTo>
                  <a:pt x="0" y="0"/>
                </a:lnTo>
                <a:lnTo>
                  <a:pt x="0" y="4939674"/>
                </a:lnTo>
                <a:lnTo>
                  <a:pt x="5275380" y="4939674"/>
                </a:lnTo>
                <a:lnTo>
                  <a:pt x="52753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TextBox 6"/>
          <p:cNvSpPr txBox="1"/>
          <p:nvPr/>
        </p:nvSpPr>
        <p:spPr>
          <a:xfrm>
            <a:off x="8800577" y="820878"/>
            <a:ext cx="9144000" cy="432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5"/>
              </a:lnSpc>
            </a:pPr>
            <a:r>
              <a:rPr lang="en-US" sz="13385" b="1" dirty="0">
                <a:solidFill>
                  <a:srgbClr val="20573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Our native plant nursery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116">
            <a:off x="4664900" y="1514045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5795116">
            <a:off x="-10215256" y="3167301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4" name="Group 4"/>
          <p:cNvGrpSpPr/>
          <p:nvPr/>
        </p:nvGrpSpPr>
        <p:grpSpPr>
          <a:xfrm>
            <a:off x="2497621" y="0"/>
            <a:ext cx="8254223" cy="10287000"/>
            <a:chOff x="0" y="0"/>
            <a:chExt cx="2173952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3952" cy="2709333"/>
            </a:xfrm>
            <a:custGeom>
              <a:avLst/>
              <a:gdLst/>
              <a:ahLst/>
              <a:cxnLst/>
              <a:rect l="l" t="t" r="r" b="b"/>
              <a:pathLst>
                <a:path w="2173952" h="2709333">
                  <a:moveTo>
                    <a:pt x="45021" y="0"/>
                  </a:moveTo>
                  <a:lnTo>
                    <a:pt x="2128931" y="0"/>
                  </a:lnTo>
                  <a:cubicBezTo>
                    <a:pt x="2153795" y="0"/>
                    <a:pt x="2173952" y="20157"/>
                    <a:pt x="2173952" y="45021"/>
                  </a:cubicBezTo>
                  <a:lnTo>
                    <a:pt x="2173952" y="2664312"/>
                  </a:lnTo>
                  <a:cubicBezTo>
                    <a:pt x="2173952" y="2676253"/>
                    <a:pt x="2169208" y="2687704"/>
                    <a:pt x="2160765" y="2696147"/>
                  </a:cubicBezTo>
                  <a:cubicBezTo>
                    <a:pt x="2152322" y="2704590"/>
                    <a:pt x="2140871" y="2709333"/>
                    <a:pt x="2128931" y="2709333"/>
                  </a:cubicBezTo>
                  <a:lnTo>
                    <a:pt x="45021" y="2709333"/>
                  </a:lnTo>
                  <a:cubicBezTo>
                    <a:pt x="20157" y="2709333"/>
                    <a:pt x="0" y="2689177"/>
                    <a:pt x="0" y="2664312"/>
                  </a:cubicBezTo>
                  <a:lnTo>
                    <a:pt x="0" y="45021"/>
                  </a:lnTo>
                  <a:cubicBezTo>
                    <a:pt x="0" y="20157"/>
                    <a:pt x="20157" y="0"/>
                    <a:pt x="45021" y="0"/>
                  </a:cubicBezTo>
                  <a:close/>
                </a:path>
              </a:pathLst>
            </a:custGeom>
            <a:solidFill>
              <a:srgbClr val="205732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7395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497621" y="281650"/>
            <a:ext cx="7732792" cy="10005350"/>
          </a:xfrm>
          <a:custGeom>
            <a:avLst/>
            <a:gdLst/>
            <a:ahLst/>
            <a:cxnLst/>
            <a:rect l="l" t="t" r="r" b="b"/>
            <a:pathLst>
              <a:path w="7732792" h="10005350">
                <a:moveTo>
                  <a:pt x="0" y="0"/>
                </a:moveTo>
                <a:lnTo>
                  <a:pt x="7732792" y="0"/>
                </a:lnTo>
                <a:lnTo>
                  <a:pt x="7732792" y="10005350"/>
                </a:lnTo>
                <a:lnTo>
                  <a:pt x="0" y="1000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" b="-96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 rot="5400000" flipV="1">
            <a:off x="11422895" y="3421895"/>
            <a:ext cx="4835492" cy="8894718"/>
          </a:xfrm>
          <a:custGeom>
            <a:avLst/>
            <a:gdLst/>
            <a:ahLst/>
            <a:cxnLst/>
            <a:rect l="l" t="t" r="r" b="b"/>
            <a:pathLst>
              <a:path w="4835492" h="8894718">
                <a:moveTo>
                  <a:pt x="0" y="8894718"/>
                </a:moveTo>
                <a:lnTo>
                  <a:pt x="4835492" y="8894718"/>
                </a:lnTo>
                <a:lnTo>
                  <a:pt x="4835492" y="0"/>
                </a:lnTo>
                <a:lnTo>
                  <a:pt x="0" y="0"/>
                </a:lnTo>
                <a:lnTo>
                  <a:pt x="0" y="889471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TextBox 9"/>
          <p:cNvSpPr txBox="1"/>
          <p:nvPr/>
        </p:nvSpPr>
        <p:spPr>
          <a:xfrm>
            <a:off x="9985721" y="1128886"/>
            <a:ext cx="9144000" cy="432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5"/>
              </a:lnSpc>
            </a:pPr>
            <a:r>
              <a:rPr lang="en-US" sz="13385" b="1">
                <a:solidFill>
                  <a:srgbClr val="20573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Bring plants to school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22237">
            <a:off x="-2321642" y="-1194715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726361" y="-16473"/>
            <a:ext cx="17561639" cy="9878422"/>
          </a:xfrm>
          <a:custGeom>
            <a:avLst/>
            <a:gdLst/>
            <a:ahLst/>
            <a:cxnLst/>
            <a:rect l="l" t="t" r="r" b="b"/>
            <a:pathLst>
              <a:path w="17561639" h="9878422">
                <a:moveTo>
                  <a:pt x="0" y="0"/>
                </a:moveTo>
                <a:lnTo>
                  <a:pt x="17561639" y="0"/>
                </a:lnTo>
                <a:lnTo>
                  <a:pt x="17561639" y="9878422"/>
                </a:lnTo>
                <a:lnTo>
                  <a:pt x="0" y="987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11582400" y="1333500"/>
            <a:ext cx="5562600" cy="2821285"/>
          </a:xfrm>
          <a:prstGeom prst="rect">
            <a:avLst/>
          </a:prstGeom>
          <a:solidFill>
            <a:schemeClr val="bg1">
              <a:lumMod val="85000"/>
              <a:alpha val="87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75"/>
              </a:lnSpc>
            </a:pPr>
            <a:r>
              <a:rPr lang="en-US" sz="9600" b="1" dirty="0">
                <a:solidFill>
                  <a:srgbClr val="20573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Hard Work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22237">
            <a:off x="-3053058" y="-1788654"/>
            <a:ext cx="27142198" cy="18506044"/>
          </a:xfrm>
          <a:custGeom>
            <a:avLst/>
            <a:gdLst/>
            <a:ahLst/>
            <a:cxnLst/>
            <a:rect l="l" t="t" r="r" b="b"/>
            <a:pathLst>
              <a:path w="27142198" h="18506044">
                <a:moveTo>
                  <a:pt x="0" y="0"/>
                </a:moveTo>
                <a:lnTo>
                  <a:pt x="27142198" y="0"/>
                </a:lnTo>
                <a:lnTo>
                  <a:pt x="27142198" y="18506044"/>
                </a:lnTo>
                <a:lnTo>
                  <a:pt x="0" y="18506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7022237">
            <a:off x="-5344045" y="-3330356"/>
            <a:ext cx="27142198" cy="18506044"/>
          </a:xfrm>
          <a:custGeom>
            <a:avLst/>
            <a:gdLst/>
            <a:ahLst/>
            <a:cxnLst/>
            <a:rect l="l" t="t" r="r" b="b"/>
            <a:pathLst>
              <a:path w="27142198" h="18506044">
                <a:moveTo>
                  <a:pt x="0" y="0"/>
                </a:moveTo>
                <a:lnTo>
                  <a:pt x="27142197" y="0"/>
                </a:lnTo>
                <a:lnTo>
                  <a:pt x="27142197" y="18506044"/>
                </a:lnTo>
                <a:lnTo>
                  <a:pt x="0" y="18506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-1044569" y="-254235"/>
            <a:ext cx="16614550" cy="9356434"/>
          </a:xfrm>
          <a:custGeom>
            <a:avLst/>
            <a:gdLst/>
            <a:ahLst/>
            <a:cxnLst/>
            <a:rect l="l" t="t" r="r" b="b"/>
            <a:pathLst>
              <a:path w="16614550" h="9356434">
                <a:moveTo>
                  <a:pt x="0" y="0"/>
                </a:moveTo>
                <a:lnTo>
                  <a:pt x="16614550" y="0"/>
                </a:lnTo>
                <a:lnTo>
                  <a:pt x="16614550" y="9356434"/>
                </a:lnTo>
                <a:lnTo>
                  <a:pt x="0" y="9356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16764675" y="8077069"/>
            <a:ext cx="2679081" cy="2362462"/>
          </a:xfrm>
          <a:custGeom>
            <a:avLst/>
            <a:gdLst/>
            <a:ahLst/>
            <a:cxnLst/>
            <a:rect l="l" t="t" r="r" b="b"/>
            <a:pathLst>
              <a:path w="2679081" h="2362462">
                <a:moveTo>
                  <a:pt x="0" y="0"/>
                </a:moveTo>
                <a:lnTo>
                  <a:pt x="2679080" y="0"/>
                </a:lnTo>
                <a:lnTo>
                  <a:pt x="2679080" y="2362462"/>
                </a:lnTo>
                <a:lnTo>
                  <a:pt x="0" y="2362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6511211" y="5714607"/>
            <a:ext cx="2679081" cy="2362462"/>
          </a:xfrm>
          <a:custGeom>
            <a:avLst/>
            <a:gdLst/>
            <a:ahLst/>
            <a:cxnLst/>
            <a:rect l="l" t="t" r="r" b="b"/>
            <a:pathLst>
              <a:path w="2679081" h="2362462">
                <a:moveTo>
                  <a:pt x="0" y="0"/>
                </a:moveTo>
                <a:lnTo>
                  <a:pt x="2679081" y="0"/>
                </a:lnTo>
                <a:lnTo>
                  <a:pt x="2679081" y="2362462"/>
                </a:lnTo>
                <a:lnTo>
                  <a:pt x="0" y="2362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6257748" y="3352145"/>
            <a:ext cx="2679081" cy="2362462"/>
          </a:xfrm>
          <a:custGeom>
            <a:avLst/>
            <a:gdLst/>
            <a:ahLst/>
            <a:cxnLst/>
            <a:rect l="l" t="t" r="r" b="b"/>
            <a:pathLst>
              <a:path w="2679081" h="2362462">
                <a:moveTo>
                  <a:pt x="0" y="0"/>
                </a:moveTo>
                <a:lnTo>
                  <a:pt x="2679081" y="0"/>
                </a:lnTo>
                <a:lnTo>
                  <a:pt x="2679081" y="2362462"/>
                </a:lnTo>
                <a:lnTo>
                  <a:pt x="0" y="2362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88342">
            <a:off x="-29854" y="-7265201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788312" y="3927672"/>
            <a:ext cx="16711377" cy="392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  <a:spcBef>
                <a:spcPct val="0"/>
              </a:spcBef>
            </a:pPr>
            <a:r>
              <a:rPr lang="en-US" sz="7499" b="1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let us not be weary in well doing: for in due season we shall reap, if we faint not.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6978" y="257575"/>
            <a:ext cx="12813822" cy="2279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39"/>
              </a:lnSpc>
              <a:spcBef>
                <a:spcPct val="0"/>
              </a:spcBef>
            </a:pPr>
            <a:r>
              <a:rPr lang="en-US" sz="13385" b="1" dirty="0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Galatians 6:9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0616" y="181815"/>
            <a:ext cx="17818784" cy="9860146"/>
          </a:xfrm>
          <a:custGeom>
            <a:avLst/>
            <a:gdLst/>
            <a:ahLst/>
            <a:cxnLst/>
            <a:rect l="l" t="t" r="r" b="b"/>
            <a:pathLst>
              <a:path w="17571687" h="9225136">
                <a:moveTo>
                  <a:pt x="0" y="0"/>
                </a:moveTo>
                <a:lnTo>
                  <a:pt x="17571686" y="0"/>
                </a:lnTo>
                <a:lnTo>
                  <a:pt x="17571686" y="9225135"/>
                </a:lnTo>
                <a:lnTo>
                  <a:pt x="0" y="9225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15799931" y="8980462"/>
            <a:ext cx="954071" cy="874167"/>
          </a:xfrm>
          <a:custGeom>
            <a:avLst/>
            <a:gdLst/>
            <a:ahLst/>
            <a:cxnLst/>
            <a:rect l="l" t="t" r="r" b="b"/>
            <a:pathLst>
              <a:path w="954071" h="874167">
                <a:moveTo>
                  <a:pt x="0" y="0"/>
                </a:moveTo>
                <a:lnTo>
                  <a:pt x="954070" y="0"/>
                </a:lnTo>
                <a:lnTo>
                  <a:pt x="954070" y="874167"/>
                </a:lnTo>
                <a:lnTo>
                  <a:pt x="0" y="8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7100187" y="9423573"/>
            <a:ext cx="712116" cy="652477"/>
          </a:xfrm>
          <a:custGeom>
            <a:avLst/>
            <a:gdLst/>
            <a:ahLst/>
            <a:cxnLst/>
            <a:rect l="l" t="t" r="r" b="b"/>
            <a:pathLst>
              <a:path w="712116" h="652477">
                <a:moveTo>
                  <a:pt x="0" y="0"/>
                </a:moveTo>
                <a:lnTo>
                  <a:pt x="712116" y="0"/>
                </a:lnTo>
                <a:lnTo>
                  <a:pt x="712116" y="652477"/>
                </a:lnTo>
                <a:lnTo>
                  <a:pt x="0" y="65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15183339" y="9546440"/>
            <a:ext cx="540814" cy="495521"/>
          </a:xfrm>
          <a:custGeom>
            <a:avLst/>
            <a:gdLst/>
            <a:ahLst/>
            <a:cxnLst/>
            <a:rect l="l" t="t" r="r" b="b"/>
            <a:pathLst>
              <a:path w="540814" h="495521">
                <a:moveTo>
                  <a:pt x="0" y="0"/>
                </a:moveTo>
                <a:lnTo>
                  <a:pt x="540814" y="0"/>
                </a:lnTo>
                <a:lnTo>
                  <a:pt x="540814" y="495521"/>
                </a:lnTo>
                <a:lnTo>
                  <a:pt x="0" y="4955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0246">
            <a:off x="2326575" y="2660495"/>
            <a:ext cx="16576306" cy="11302027"/>
          </a:xfrm>
          <a:custGeom>
            <a:avLst/>
            <a:gdLst/>
            <a:ahLst/>
            <a:cxnLst/>
            <a:rect l="l" t="t" r="r" b="b"/>
            <a:pathLst>
              <a:path w="16576306" h="11302027">
                <a:moveTo>
                  <a:pt x="0" y="0"/>
                </a:moveTo>
                <a:lnTo>
                  <a:pt x="16576306" y="0"/>
                </a:lnTo>
                <a:lnTo>
                  <a:pt x="16576306" y="11302026"/>
                </a:lnTo>
                <a:lnTo>
                  <a:pt x="0" y="11302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290246">
            <a:off x="-6934334" y="-4622313"/>
            <a:ext cx="16576306" cy="11302027"/>
          </a:xfrm>
          <a:custGeom>
            <a:avLst/>
            <a:gdLst/>
            <a:ahLst/>
            <a:cxnLst/>
            <a:rect l="l" t="t" r="r" b="b"/>
            <a:pathLst>
              <a:path w="16576306" h="11302027">
                <a:moveTo>
                  <a:pt x="0" y="0"/>
                </a:moveTo>
                <a:lnTo>
                  <a:pt x="16576306" y="0"/>
                </a:lnTo>
                <a:lnTo>
                  <a:pt x="16576306" y="11302026"/>
                </a:lnTo>
                <a:lnTo>
                  <a:pt x="0" y="11302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>
            <a:off x="636170" y="368481"/>
            <a:ext cx="17124860" cy="9611327"/>
          </a:xfrm>
          <a:custGeom>
            <a:avLst/>
            <a:gdLst/>
            <a:ahLst/>
            <a:cxnLst/>
            <a:rect l="l" t="t" r="r" b="b"/>
            <a:pathLst>
              <a:path w="17124860" h="9611327">
                <a:moveTo>
                  <a:pt x="0" y="0"/>
                </a:moveTo>
                <a:lnTo>
                  <a:pt x="17124860" y="0"/>
                </a:lnTo>
                <a:lnTo>
                  <a:pt x="17124860" y="9611327"/>
                </a:lnTo>
                <a:lnTo>
                  <a:pt x="0" y="9611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13335882" y="5485105"/>
            <a:ext cx="4887596" cy="4780957"/>
          </a:xfrm>
          <a:custGeom>
            <a:avLst/>
            <a:gdLst/>
            <a:ahLst/>
            <a:cxnLst/>
            <a:rect l="l" t="t" r="r" b="b"/>
            <a:pathLst>
              <a:path w="4887596" h="4780957">
                <a:moveTo>
                  <a:pt x="0" y="0"/>
                </a:moveTo>
                <a:lnTo>
                  <a:pt x="4887596" y="0"/>
                </a:lnTo>
                <a:lnTo>
                  <a:pt x="4887596" y="4780958"/>
                </a:lnTo>
                <a:lnTo>
                  <a:pt x="0" y="4780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88342">
            <a:off x="-732310" y="-7655455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730579" y="3413497"/>
            <a:ext cx="16711377" cy="524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  <a:spcBef>
                <a:spcPct val="0"/>
              </a:spcBef>
            </a:pPr>
            <a:r>
              <a:rPr lang="en-US" sz="7499" b="1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 we have therefore opportunity, let us do good unto all men, especially unto then who are of the household of faith.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578" y="257575"/>
            <a:ext cx="14052221" cy="2279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39"/>
              </a:lnSpc>
              <a:spcBef>
                <a:spcPct val="0"/>
              </a:spcBef>
            </a:pPr>
            <a:r>
              <a:rPr lang="en-US" sz="13385" b="1" dirty="0">
                <a:solidFill>
                  <a:srgbClr val="4D9B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Galatians 6:10</a:t>
            </a:r>
          </a:p>
        </p:txBody>
      </p:sp>
      <p:sp>
        <p:nvSpPr>
          <p:cNvPr id="5" name="Freeform 5"/>
          <p:cNvSpPr/>
          <p:nvPr/>
        </p:nvSpPr>
        <p:spPr>
          <a:xfrm rot="8636263">
            <a:off x="7295387" y="5366761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292947">
            <a:off x="2090615" y="-9054433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8411251" y="869398"/>
            <a:ext cx="9351747" cy="126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5"/>
              </a:lnSpc>
            </a:pPr>
            <a:r>
              <a:rPr lang="en-US" sz="96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Galatians 6:7-8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4875" y="1612197"/>
            <a:ext cx="17658250" cy="602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7980"/>
              </a:lnSpc>
              <a:spcBef>
                <a:spcPct val="0"/>
              </a:spcBef>
            </a:pPr>
            <a:r>
              <a:rPr lang="en-US" sz="5700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 not deceived; God is not mocked: for whatsoever a man soweth, that shall he also reap.​</a:t>
            </a:r>
          </a:p>
          <a:p>
            <a:pPr algn="l">
              <a:lnSpc>
                <a:spcPts val="7980"/>
              </a:lnSpc>
              <a:spcBef>
                <a:spcPct val="0"/>
              </a:spcBef>
            </a:pPr>
            <a:r>
              <a:rPr lang="en-US" sz="5700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he that soweth to his flesh shall of the flesh reap corruption; but he that soweth to the Spirit shall of the Spirit reap life everlasting.​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0246">
            <a:off x="-5066956" y="1073191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0" y="0"/>
                </a:lnTo>
                <a:lnTo>
                  <a:pt x="17866930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3866509" y="2463794"/>
            <a:ext cx="10237543" cy="6794506"/>
          </a:xfrm>
          <a:custGeom>
            <a:avLst/>
            <a:gdLst/>
            <a:ahLst/>
            <a:cxnLst/>
            <a:rect l="l" t="t" r="r" b="b"/>
            <a:pathLst>
              <a:path w="10237543" h="6794506">
                <a:moveTo>
                  <a:pt x="0" y="0"/>
                </a:moveTo>
                <a:lnTo>
                  <a:pt x="10237543" y="0"/>
                </a:lnTo>
                <a:lnTo>
                  <a:pt x="10237543" y="6794506"/>
                </a:lnTo>
                <a:lnTo>
                  <a:pt x="0" y="679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flipH="1">
            <a:off x="-430261" y="4385075"/>
            <a:ext cx="6593170" cy="6449319"/>
          </a:xfrm>
          <a:custGeom>
            <a:avLst/>
            <a:gdLst/>
            <a:ahLst/>
            <a:cxnLst/>
            <a:rect l="l" t="t" r="r" b="b"/>
            <a:pathLst>
              <a:path w="6593170" h="6449319">
                <a:moveTo>
                  <a:pt x="6593170" y="0"/>
                </a:moveTo>
                <a:lnTo>
                  <a:pt x="0" y="0"/>
                </a:lnTo>
                <a:lnTo>
                  <a:pt x="0" y="6449319"/>
                </a:lnTo>
                <a:lnTo>
                  <a:pt x="6593170" y="6449319"/>
                </a:lnTo>
                <a:lnTo>
                  <a:pt x="65931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TextBox 5"/>
          <p:cNvSpPr txBox="1"/>
          <p:nvPr/>
        </p:nvSpPr>
        <p:spPr>
          <a:xfrm>
            <a:off x="2866324" y="847513"/>
            <a:ext cx="12912648" cy="126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5"/>
              </a:lnSpc>
            </a:pPr>
            <a:r>
              <a:rPr lang="en-US" sz="96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Sowing and Reaping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305198" cy="10287000"/>
          </a:xfrm>
          <a:custGeom>
            <a:avLst/>
            <a:gdLst/>
            <a:ahLst/>
            <a:cxnLst/>
            <a:rect l="l" t="t" r="r" b="b"/>
            <a:pathLst>
              <a:path w="9305198" h="10287000">
                <a:moveTo>
                  <a:pt x="0" y="0"/>
                </a:moveTo>
                <a:lnTo>
                  <a:pt x="9305198" y="0"/>
                </a:lnTo>
                <a:lnTo>
                  <a:pt x="93051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440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 rot="-10800000">
            <a:off x="9758448" y="5143500"/>
            <a:ext cx="9338170" cy="10287000"/>
          </a:xfrm>
          <a:custGeom>
            <a:avLst/>
            <a:gdLst/>
            <a:ahLst/>
            <a:cxnLst/>
            <a:rect l="l" t="t" r="r" b="b"/>
            <a:pathLst>
              <a:path w="9338170" h="10287000">
                <a:moveTo>
                  <a:pt x="0" y="0"/>
                </a:moveTo>
                <a:lnTo>
                  <a:pt x="9338170" y="0"/>
                </a:lnTo>
                <a:lnTo>
                  <a:pt x="93381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061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Freeform 4"/>
          <p:cNvSpPr/>
          <p:nvPr/>
        </p:nvSpPr>
        <p:spPr>
          <a:xfrm rot="-10734176">
            <a:off x="1776293" y="-5048409"/>
            <a:ext cx="17396413" cy="11861191"/>
          </a:xfrm>
          <a:custGeom>
            <a:avLst/>
            <a:gdLst/>
            <a:ahLst/>
            <a:cxnLst/>
            <a:rect l="l" t="t" r="r" b="b"/>
            <a:pathLst>
              <a:path w="17396413" h="11861191">
                <a:moveTo>
                  <a:pt x="0" y="0"/>
                </a:moveTo>
                <a:lnTo>
                  <a:pt x="17396413" y="0"/>
                </a:lnTo>
                <a:lnTo>
                  <a:pt x="17396413" y="11861191"/>
                </a:lnTo>
                <a:lnTo>
                  <a:pt x="0" y="11861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 rot="-10734176">
            <a:off x="2614077" y="-4960741"/>
            <a:ext cx="16377146" cy="11166236"/>
          </a:xfrm>
          <a:custGeom>
            <a:avLst/>
            <a:gdLst/>
            <a:ahLst/>
            <a:cxnLst/>
            <a:rect l="l" t="t" r="r" b="b"/>
            <a:pathLst>
              <a:path w="16377146" h="11166236">
                <a:moveTo>
                  <a:pt x="0" y="0"/>
                </a:moveTo>
                <a:lnTo>
                  <a:pt x="16377147" y="0"/>
                </a:lnTo>
                <a:lnTo>
                  <a:pt x="16377147" y="11166237"/>
                </a:lnTo>
                <a:lnTo>
                  <a:pt x="0" y="111662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6" name="Group 6"/>
          <p:cNvGrpSpPr/>
          <p:nvPr/>
        </p:nvGrpSpPr>
        <p:grpSpPr>
          <a:xfrm>
            <a:off x="17259300" y="1290151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DF3E9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61665" y="831927"/>
            <a:ext cx="14742555" cy="245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5"/>
              </a:lnSpc>
            </a:pPr>
            <a:r>
              <a:rPr lang="en-US" sz="96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type of seeds are you sowing in your life?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91986-EC96-4F62-7AF4-1896990B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1258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22237">
            <a:off x="1768212" y="-1465995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10508114" y="1028700"/>
            <a:ext cx="7152796" cy="7192608"/>
          </a:xfrm>
          <a:custGeom>
            <a:avLst/>
            <a:gdLst/>
            <a:ahLst/>
            <a:cxnLst/>
            <a:rect l="l" t="t" r="r" b="b"/>
            <a:pathLst>
              <a:path w="7152796" h="7192608">
                <a:moveTo>
                  <a:pt x="0" y="0"/>
                </a:moveTo>
                <a:lnTo>
                  <a:pt x="7152796" y="0"/>
                </a:lnTo>
                <a:lnTo>
                  <a:pt x="7152796" y="7192608"/>
                </a:lnTo>
                <a:lnTo>
                  <a:pt x="0" y="719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553523" y="471881"/>
            <a:ext cx="9542233" cy="9337224"/>
          </a:xfrm>
          <a:custGeom>
            <a:avLst/>
            <a:gdLst/>
            <a:ahLst/>
            <a:cxnLst/>
            <a:rect l="l" t="t" r="r" b="b"/>
            <a:pathLst>
              <a:path w="9542233" h="9337224">
                <a:moveTo>
                  <a:pt x="0" y="0"/>
                </a:moveTo>
                <a:lnTo>
                  <a:pt x="9542233" y="0"/>
                </a:lnTo>
                <a:lnTo>
                  <a:pt x="9542233" y="9337224"/>
                </a:lnTo>
                <a:lnTo>
                  <a:pt x="0" y="9337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2456" y="628681"/>
            <a:ext cx="8159393" cy="9544773"/>
            <a:chOff x="0" y="0"/>
            <a:chExt cx="2148976" cy="25138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8976" cy="2513850"/>
            </a:xfrm>
            <a:custGeom>
              <a:avLst/>
              <a:gdLst/>
              <a:ahLst/>
              <a:cxnLst/>
              <a:rect l="l" t="t" r="r" b="b"/>
              <a:pathLst>
                <a:path w="2148976" h="2513850">
                  <a:moveTo>
                    <a:pt x="43646" y="0"/>
                  </a:moveTo>
                  <a:lnTo>
                    <a:pt x="2105329" y="0"/>
                  </a:lnTo>
                  <a:cubicBezTo>
                    <a:pt x="2129435" y="0"/>
                    <a:pt x="2148976" y="19541"/>
                    <a:pt x="2148976" y="43646"/>
                  </a:cubicBezTo>
                  <a:lnTo>
                    <a:pt x="2148976" y="2470203"/>
                  </a:lnTo>
                  <a:cubicBezTo>
                    <a:pt x="2148976" y="2494308"/>
                    <a:pt x="2129435" y="2513850"/>
                    <a:pt x="2105329" y="2513850"/>
                  </a:cubicBezTo>
                  <a:lnTo>
                    <a:pt x="43646" y="2513850"/>
                  </a:lnTo>
                  <a:cubicBezTo>
                    <a:pt x="19541" y="2513850"/>
                    <a:pt x="0" y="2494308"/>
                    <a:pt x="0" y="2470203"/>
                  </a:cubicBezTo>
                  <a:lnTo>
                    <a:pt x="0" y="43646"/>
                  </a:lnTo>
                  <a:cubicBezTo>
                    <a:pt x="0" y="19541"/>
                    <a:pt x="19541" y="0"/>
                    <a:pt x="43646" y="0"/>
                  </a:cubicBezTo>
                  <a:close/>
                </a:path>
              </a:pathLst>
            </a:custGeom>
            <a:solidFill>
              <a:srgbClr val="59AD4B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48976" cy="2551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1458" y="191597"/>
            <a:ext cx="7650390" cy="9591603"/>
            <a:chOff x="0" y="0"/>
            <a:chExt cx="2014918" cy="2526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4918" cy="2526184"/>
            </a:xfrm>
            <a:custGeom>
              <a:avLst/>
              <a:gdLst/>
              <a:ahLst/>
              <a:cxnLst/>
              <a:rect l="l" t="t" r="r" b="b"/>
              <a:pathLst>
                <a:path w="2014918" h="2526184">
                  <a:moveTo>
                    <a:pt x="46550" y="0"/>
                  </a:moveTo>
                  <a:lnTo>
                    <a:pt x="1968367" y="0"/>
                  </a:lnTo>
                  <a:cubicBezTo>
                    <a:pt x="1994076" y="0"/>
                    <a:pt x="2014918" y="20841"/>
                    <a:pt x="2014918" y="46550"/>
                  </a:cubicBezTo>
                  <a:lnTo>
                    <a:pt x="2014918" y="2479633"/>
                  </a:lnTo>
                  <a:cubicBezTo>
                    <a:pt x="2014918" y="2491979"/>
                    <a:pt x="2010013" y="2503819"/>
                    <a:pt x="2001283" y="2512549"/>
                  </a:cubicBezTo>
                  <a:cubicBezTo>
                    <a:pt x="1992554" y="2521279"/>
                    <a:pt x="1980713" y="2526184"/>
                    <a:pt x="1968367" y="2526184"/>
                  </a:cubicBezTo>
                  <a:lnTo>
                    <a:pt x="46550" y="2526184"/>
                  </a:lnTo>
                  <a:cubicBezTo>
                    <a:pt x="20841" y="2526184"/>
                    <a:pt x="0" y="2505342"/>
                    <a:pt x="0" y="2479633"/>
                  </a:cubicBezTo>
                  <a:lnTo>
                    <a:pt x="0" y="46550"/>
                  </a:lnTo>
                  <a:cubicBezTo>
                    <a:pt x="0" y="34204"/>
                    <a:pt x="4904" y="22364"/>
                    <a:pt x="13634" y="13634"/>
                  </a:cubicBezTo>
                  <a:cubicBezTo>
                    <a:pt x="22364" y="4904"/>
                    <a:pt x="34204" y="0"/>
                    <a:pt x="46550" y="0"/>
                  </a:cubicBezTo>
                  <a:close/>
                </a:path>
              </a:pathLst>
            </a:custGeom>
            <a:solidFill>
              <a:srgbClr val="205732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14918" cy="256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22237">
            <a:off x="3590896" y="4338061"/>
            <a:ext cx="17866931" cy="12181998"/>
          </a:xfrm>
          <a:custGeom>
            <a:avLst/>
            <a:gdLst/>
            <a:ahLst/>
            <a:cxnLst/>
            <a:rect l="l" t="t" r="r" b="b"/>
            <a:pathLst>
              <a:path w="17866931" h="12181998">
                <a:moveTo>
                  <a:pt x="0" y="0"/>
                </a:moveTo>
                <a:lnTo>
                  <a:pt x="17866931" y="0"/>
                </a:lnTo>
                <a:lnTo>
                  <a:pt x="17866931" y="12181998"/>
                </a:lnTo>
                <a:lnTo>
                  <a:pt x="0" y="12181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 rot="1917611">
            <a:off x="10940703" y="5846407"/>
            <a:ext cx="7358989" cy="7198429"/>
          </a:xfrm>
          <a:custGeom>
            <a:avLst/>
            <a:gdLst/>
            <a:ahLst/>
            <a:cxnLst/>
            <a:rect l="l" t="t" r="r" b="b"/>
            <a:pathLst>
              <a:path w="7358989" h="7198429">
                <a:moveTo>
                  <a:pt x="0" y="0"/>
                </a:moveTo>
                <a:lnTo>
                  <a:pt x="7358990" y="0"/>
                </a:lnTo>
                <a:lnTo>
                  <a:pt x="7358990" y="7198429"/>
                </a:lnTo>
                <a:lnTo>
                  <a:pt x="0" y="7198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1291458" y="423412"/>
            <a:ext cx="7009472" cy="9359788"/>
          </a:xfrm>
          <a:custGeom>
            <a:avLst/>
            <a:gdLst/>
            <a:ahLst/>
            <a:cxnLst/>
            <a:rect l="l" t="t" r="r" b="b"/>
            <a:pathLst>
              <a:path w="7009472" h="9359788">
                <a:moveTo>
                  <a:pt x="0" y="0"/>
                </a:moveTo>
                <a:lnTo>
                  <a:pt x="7009472" y="0"/>
                </a:lnTo>
                <a:lnTo>
                  <a:pt x="7009472" y="9359788"/>
                </a:lnTo>
                <a:lnTo>
                  <a:pt x="0" y="935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1" name="TextBox 11"/>
          <p:cNvSpPr txBox="1"/>
          <p:nvPr/>
        </p:nvSpPr>
        <p:spPr>
          <a:xfrm>
            <a:off x="6318566" y="2680541"/>
            <a:ext cx="14742555" cy="316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1"/>
              </a:lnSpc>
            </a:pPr>
            <a:r>
              <a:rPr lang="en-US" sz="124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Manuka </a:t>
            </a:r>
          </a:p>
          <a:p>
            <a:pPr algn="ctr">
              <a:lnSpc>
                <a:spcPts val="12121"/>
              </a:lnSpc>
            </a:pPr>
            <a:r>
              <a:rPr lang="en-US" sz="12496" b="1">
                <a:solidFill>
                  <a:srgbClr val="398D4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Seeds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212</Words>
  <Application>Microsoft Office PowerPoint</Application>
  <PresentationFormat>Custom</PresentationFormat>
  <Paragraphs>30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Canva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TPCS</dc:title>
  <cp:lastModifiedBy>Philip Lim</cp:lastModifiedBy>
  <cp:revision>1</cp:revision>
  <dcterms:created xsi:type="dcterms:W3CDTF">2006-08-16T00:00:00Z</dcterms:created>
  <dcterms:modified xsi:type="dcterms:W3CDTF">2025-07-28T09:18:42Z</dcterms:modified>
  <dc:identifier>DAGuQPj4-84</dc:identifier>
</cp:coreProperties>
</file>